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8" r:id="rId2"/>
    <p:sldId id="262" r:id="rId3"/>
    <p:sldId id="267" r:id="rId4"/>
    <p:sldId id="265" r:id="rId5"/>
    <p:sldId id="266" r:id="rId6"/>
    <p:sldId id="270" r:id="rId7"/>
    <p:sldId id="271" r:id="rId8"/>
    <p:sldId id="272" r:id="rId9"/>
    <p:sldId id="273" r:id="rId10"/>
    <p:sldId id="268" r:id="rId11"/>
    <p:sldId id="269" r:id="rId12"/>
    <p:sldId id="260" r:id="rId13"/>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0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0" d="100"/>
          <a:sy n="130" d="100"/>
        </p:scale>
        <p:origin x="-1074" y="-84"/>
      </p:cViewPr>
      <p:guideLst>
        <p:guide orient="horz" pos="1573"/>
        <p:guide pos="2880"/>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2021/1/19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2021/1/19</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By: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Tree>
    <p:extLst>
      <p:ext uri="{BB962C8B-B14F-4D97-AF65-F5344CB8AC3E}">
        <p14:creationId xmlns:p14="http://schemas.microsoft.com/office/powerpoint/2010/main" val="3152463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a:t>
            </a:r>
            <a:r>
              <a:rPr lang="en-US" altLang="zh-CN"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Targetted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0" y="4297363"/>
            <a:ext cx="8229600" cy="863600"/>
          </a:xfrm>
        </p:spPr>
        <p:txBody>
          <a:bodyPr>
            <a:normAutofit fontScale="25000" lnSpcReduction="20000"/>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p:transition spd="slow" advTm="2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5514070"/>
      </p:ext>
    </p:extLst>
  </p:cSld>
  <p:clrMapOvr>
    <a:masterClrMapping/>
  </p:clrMapOvr>
  <p:transition spd="slow" advTm="2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Mzkit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err="1">
                <a:solidFill>
                  <a:srgbClr val="203864"/>
                </a:solidFill>
                <a:latin typeface="Tahoma" panose="020B0604030504040204" pitchFamily="34" charset="0"/>
                <a:ea typeface="Tahoma" panose="020B0604030504040204" pitchFamily="34" charset="0"/>
                <a:cs typeface="Tahoma" panose="020B0604030504040204" pitchFamily="34" charset="0"/>
              </a:rPr>
              <a:t>Mulecular</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Networking</a:t>
            </a: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mzXML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p:transition spd="slow"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5888979"/>
      </p:ext>
    </p:extLst>
  </p:cSld>
  <p:clrMapOvr>
    <a:masterClrMapping/>
  </p:clrMapOvr>
  <p:transition spd="slow" advTm="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p:transition spd="slow" advTm="2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Mzkit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p:transition spd="slow" advTm="2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0" y="4297363"/>
            <a:ext cx="8229600" cy="863600"/>
          </a:xfrm>
        </p:spPr>
        <p:txBody>
          <a:bodyPr>
            <a:normAutofit fontScale="25000" lnSpcReduction="20000"/>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p:transition spd="slow" advTm="20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p:transition spd="slow" advTm="2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9872" y="4225652"/>
            <a:ext cx="1547233" cy="87502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for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1" y="971550"/>
            <a:ext cx="5152302" cy="202996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the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file format for view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-imaging content.</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96187" y="3577580"/>
            <a:ext cx="2243905" cy="1596059"/>
          </a:xfrm>
          <a:prstGeom prst="rect">
            <a:avLst/>
          </a:prstGeom>
        </p:spPr>
      </p:pic>
      <p:pic>
        <p:nvPicPr>
          <p:cNvPr id="6" name="Picture 5"/>
          <p:cNvPicPr>
            <a:picLocks noChangeAspect="1"/>
          </p:cNvPicPr>
          <p:nvPr/>
        </p:nvPicPr>
        <p:blipFill>
          <a:blip r:embed="rId4"/>
          <a:stretch>
            <a:fillRect/>
          </a:stretch>
        </p:blipFill>
        <p:spPr>
          <a:xfrm>
            <a:off x="5940152" y="3344287"/>
            <a:ext cx="2611722" cy="1913263"/>
          </a:xfrm>
          <a:prstGeom prst="rect">
            <a:avLst/>
          </a:prstGeom>
        </p:spPr>
      </p:pic>
      <p:sp>
        <p:nvSpPr>
          <p:cNvPr id="7" name="Right Arrow 6"/>
          <p:cNvSpPr/>
          <p:nvPr/>
        </p:nvSpPr>
        <p:spPr>
          <a:xfrm>
            <a:off x="2498555" y="4400016"/>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5010622" y="4405244"/>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755576" y="5189020"/>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10" name="TextBox 9"/>
          <p:cNvSpPr txBox="1"/>
          <p:nvPr/>
        </p:nvSpPr>
        <p:spPr>
          <a:xfrm>
            <a:off x="2879543" y="5199648"/>
            <a:ext cx="2351362"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imzML</a:t>
            </a:r>
            <a:r>
              <a:rPr lang="en-US" dirty="0" smtClean="0"/>
              <a:t> format</a:t>
            </a:r>
            <a:endParaRPr lang="en-US" dirty="0"/>
          </a:p>
        </p:txBody>
      </p:sp>
      <p:sp>
        <p:nvSpPr>
          <p:cNvPr id="11" name="TextBox 10"/>
          <p:cNvSpPr txBox="1"/>
          <p:nvPr/>
        </p:nvSpPr>
        <p:spPr>
          <a:xfrm>
            <a:off x="5940152" y="5199648"/>
            <a:ext cx="2881450"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ion </a:t>
            </a:r>
            <a:r>
              <a:rPr lang="en-US" dirty="0" smtClean="0"/>
              <a:t>for view image</a:t>
            </a:r>
            <a:endParaRPr lang="en-US" dirty="0"/>
          </a:p>
        </p:txBody>
      </p:sp>
      <p:pic>
        <p:nvPicPr>
          <p:cNvPr id="1026" name="Picture 2" descr="D:\mzkit\src\assembly\assembly\MarkupData\imzML\data structure imzm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8144" y="903436"/>
            <a:ext cx="2611722" cy="2386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512" y="2945334"/>
            <a:ext cx="3068469"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MS-imaging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3795012"/>
      </p:ext>
    </p:extLst>
  </p:cSld>
  <p:clrMapOvr>
    <a:masterClrMapping/>
  </p:clrMapOvr>
  <p:transition spd="slow" advTm="2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4" y="841276"/>
            <a:ext cx="6094312" cy="4464496"/>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602858" y="5220022"/>
            <a:ext cx="3754760" cy="373782"/>
          </a:xfrm>
        </p:spPr>
        <p:txBody>
          <a:bodyPr>
            <a:normAutofit/>
          </a:bodyPr>
          <a:lstStyle/>
          <a:p>
            <a:pPr algn="ct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 in Mzkit</a:t>
            </a:r>
          </a:p>
        </p:txBody>
      </p:sp>
      <p:sp>
        <p:nvSpPr>
          <p:cNvPr id="12" name="矩形 1"/>
          <p:cNvSpPr/>
          <p:nvPr/>
        </p:nvSpPr>
        <p:spPr>
          <a:xfrm>
            <a:off x="1691680" y="1653977"/>
            <a:ext cx="1872208" cy="14915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
          <p:cNvSpPr/>
          <p:nvPr/>
        </p:nvSpPr>
        <p:spPr>
          <a:xfrm>
            <a:off x="1763688" y="3212455"/>
            <a:ext cx="1800200" cy="171953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
          <p:cNvSpPr/>
          <p:nvPr/>
        </p:nvSpPr>
        <p:spPr>
          <a:xfrm>
            <a:off x="3629665" y="2065412"/>
            <a:ext cx="3750648"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2" idx="0"/>
            <a:endCxn id="17" idx="0"/>
          </p:cNvCxnSpPr>
          <p:nvPr/>
        </p:nvCxnSpPr>
        <p:spPr>
          <a:xfrm rot="16200000" flipH="1" flipV="1">
            <a:off x="1692406" y="825159"/>
            <a:ext cx="106560" cy="1764196"/>
          </a:xfrm>
          <a:prstGeom prst="bentConnector3">
            <a:avLst>
              <a:gd name="adj1" fmla="val -21452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496" y="1760537"/>
            <a:ext cx="1656184" cy="1415772"/>
          </a:xfrm>
          <a:prstGeom prst="rect">
            <a:avLst/>
          </a:prstGeom>
          <a:noFill/>
        </p:spPr>
        <p:txBody>
          <a:bodyPr wrap="square" rtlCol="0">
            <a:spAutoFit/>
          </a:bodyPr>
          <a:lstStyle/>
          <a:p>
            <a:r>
              <a:rPr lang="en-US" u="sng" dirty="0" smtClean="0"/>
              <a:t>Ion Explorer</a:t>
            </a:r>
          </a:p>
          <a:p>
            <a:endParaRPr lang="en-US" sz="800" dirty="0"/>
          </a:p>
          <a:p>
            <a:r>
              <a:rPr lang="en-US" sz="1200" dirty="0" smtClean="0"/>
              <a:t>Select one ion or multiple ions at here.</a:t>
            </a:r>
          </a:p>
          <a:p>
            <a:r>
              <a:rPr lang="en-US" sz="1200" dirty="0" smtClean="0"/>
              <a:t>Context menu on mouse right click for run image rendering. </a:t>
            </a:r>
            <a:endParaRPr lang="en-US" sz="1200" dirty="0"/>
          </a:p>
        </p:txBody>
      </p:sp>
      <p:sp>
        <p:nvSpPr>
          <p:cNvPr id="24" name="TextBox 23"/>
          <p:cNvSpPr txBox="1"/>
          <p:nvPr/>
        </p:nvSpPr>
        <p:spPr>
          <a:xfrm>
            <a:off x="0" y="3937620"/>
            <a:ext cx="1656184" cy="1046440"/>
          </a:xfrm>
          <a:prstGeom prst="rect">
            <a:avLst/>
          </a:prstGeom>
          <a:noFill/>
        </p:spPr>
        <p:txBody>
          <a:bodyPr wrap="square" rtlCol="0">
            <a:spAutoFit/>
          </a:bodyPr>
          <a:lstStyle/>
          <a:p>
            <a:r>
              <a:rPr lang="en-US" altLang="zh-CN" u="sng" dirty="0" smtClean="0"/>
              <a:t>Render Options</a:t>
            </a:r>
            <a:endParaRPr lang="en-US" u="sng" dirty="0"/>
          </a:p>
          <a:p>
            <a:endParaRPr lang="en-US" sz="800" dirty="0" smtClean="0"/>
          </a:p>
          <a:p>
            <a:r>
              <a:rPr lang="en-US" sz="1200" dirty="0" smtClean="0"/>
              <a:t>Tweaks of the MS-Imaging rendering options</a:t>
            </a:r>
          </a:p>
        </p:txBody>
      </p:sp>
      <p:cxnSp>
        <p:nvCxnSpPr>
          <p:cNvPr id="25" name="肘形连接符 22"/>
          <p:cNvCxnSpPr>
            <a:stCxn id="13" idx="2"/>
            <a:endCxn id="24" idx="2"/>
          </p:cNvCxnSpPr>
          <p:nvPr/>
        </p:nvCxnSpPr>
        <p:spPr>
          <a:xfrm rot="5400000">
            <a:off x="1719905" y="4040177"/>
            <a:ext cx="52070" cy="1835696"/>
          </a:xfrm>
          <a:prstGeom prst="bentConnector3">
            <a:avLst>
              <a:gd name="adj1" fmla="val 53902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06097" y="1693609"/>
            <a:ext cx="1656184" cy="861774"/>
          </a:xfrm>
          <a:prstGeom prst="rect">
            <a:avLst/>
          </a:prstGeom>
          <a:noFill/>
        </p:spPr>
        <p:txBody>
          <a:bodyPr wrap="square" rtlCol="0">
            <a:spAutoFit/>
          </a:bodyPr>
          <a:lstStyle/>
          <a:p>
            <a:r>
              <a:rPr lang="en-US" altLang="zh-CN" u="sng" dirty="0" smtClean="0"/>
              <a:t>Content Viewer</a:t>
            </a:r>
            <a:endParaRPr lang="en-US" u="sng" dirty="0"/>
          </a:p>
          <a:p>
            <a:endParaRPr lang="en-US" sz="800" dirty="0" smtClean="0"/>
          </a:p>
          <a:p>
            <a:r>
              <a:rPr lang="en-US" sz="1200" dirty="0" smtClean="0"/>
              <a:t>View MS-Imaging rendering image output</a:t>
            </a:r>
          </a:p>
        </p:txBody>
      </p:sp>
      <p:cxnSp>
        <p:nvCxnSpPr>
          <p:cNvPr id="29" name="肘形连接符 22"/>
          <p:cNvCxnSpPr>
            <a:stCxn id="14" idx="2"/>
            <a:endCxn id="28" idx="2"/>
          </p:cNvCxnSpPr>
          <p:nvPr/>
        </p:nvCxnSpPr>
        <p:spPr>
          <a:xfrm rot="5400000" flipH="1" flipV="1">
            <a:off x="6012446" y="2047926"/>
            <a:ext cx="1814285" cy="2829200"/>
          </a:xfrm>
          <a:prstGeom prst="bentConnector3">
            <a:avLst>
              <a:gd name="adj1" fmla="val -126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71863"/>
      </p:ext>
    </p:extLst>
  </p:cSld>
  <p:clrMapOvr>
    <a:masterClrMapping/>
  </p:clrMapOvr>
  <p:transition spd="slow" advTm="2000">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TotalTime>
  <Words>440</Words>
  <Application>Microsoft Office PowerPoint</Application>
  <PresentationFormat>全屏显示(16:10)</PresentationFormat>
  <Paragraphs>92</Paragraphs>
  <Slides>12</Slides>
  <Notes>0</Notes>
  <HiddenSlides>0</HiddenSlides>
  <MMClips>0</MMClips>
  <ScaleCrop>false</ScaleCrop>
  <HeadingPairs>
    <vt:vector size="4" baseType="variant">
      <vt:variant>
        <vt:lpstr>主题</vt:lpstr>
      </vt:variant>
      <vt:variant>
        <vt:i4>1</vt:i4>
      </vt:variant>
      <vt:variant>
        <vt:lpstr>幻灯片标题</vt:lpstr>
      </vt:variant>
      <vt:variant>
        <vt:i4>12</vt:i4>
      </vt:variant>
    </vt:vector>
  </HeadingPairs>
  <TitlesOfParts>
    <vt:vector size="13" baseType="lpstr">
      <vt:lpstr>Office 主题</vt:lpstr>
      <vt:lpstr>Mzkit User Manual</vt:lpstr>
      <vt:lpstr>Introduction</vt:lpstr>
      <vt:lpstr>LICENSE</vt:lpstr>
      <vt:lpstr>Screenshots</vt:lpstr>
      <vt:lpstr>Main Screen</vt:lpstr>
      <vt:lpstr>MS-Imaging Viewer</vt:lpstr>
      <vt:lpstr>Introduce MS-Imaging</vt:lpstr>
      <vt:lpstr>imzML for MS-imaging</vt:lpstr>
      <vt:lpstr>MS-imaging</vt:lpstr>
      <vt:lpstr>View GC-MS Targetted</vt:lpstr>
      <vt:lpstr>LICENSE</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微软用户</cp:lastModifiedBy>
  <cp:revision>386</cp:revision>
  <dcterms:created xsi:type="dcterms:W3CDTF">2020-04-30T00:00:30Z</dcterms:created>
  <dcterms:modified xsi:type="dcterms:W3CDTF">2021-01-19T00:46:25Z</dcterms:modified>
</cp:coreProperties>
</file>